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95D-7128-42B7-8662-41FAF3B719AC}" type="datetimeFigureOut">
              <a:rPr lang="pl-PL" smtClean="0"/>
              <a:t>2014-04-25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349-CAE5-4D56-8F8B-F4B1A1AD92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662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95D-7128-42B7-8662-41FAF3B719AC}" type="datetimeFigureOut">
              <a:rPr lang="pl-PL" smtClean="0"/>
              <a:t>2014-04-25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349-CAE5-4D56-8F8B-F4B1A1AD92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46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95D-7128-42B7-8662-41FAF3B719AC}" type="datetimeFigureOut">
              <a:rPr lang="pl-PL" smtClean="0"/>
              <a:t>2014-04-25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349-CAE5-4D56-8F8B-F4B1A1AD92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75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95D-7128-42B7-8662-41FAF3B719AC}" type="datetimeFigureOut">
              <a:rPr lang="pl-PL" smtClean="0"/>
              <a:t>2014-04-25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349-CAE5-4D56-8F8B-F4B1A1AD92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393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95D-7128-42B7-8662-41FAF3B719AC}" type="datetimeFigureOut">
              <a:rPr lang="pl-PL" smtClean="0"/>
              <a:t>2014-04-25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349-CAE5-4D56-8F8B-F4B1A1AD92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8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95D-7128-42B7-8662-41FAF3B719AC}" type="datetimeFigureOut">
              <a:rPr lang="pl-PL" smtClean="0"/>
              <a:t>2014-04-25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349-CAE5-4D56-8F8B-F4B1A1AD92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63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95D-7128-42B7-8662-41FAF3B719AC}" type="datetimeFigureOut">
              <a:rPr lang="pl-PL" smtClean="0"/>
              <a:t>2014-04-25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349-CAE5-4D56-8F8B-F4B1A1AD92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773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95D-7128-42B7-8662-41FAF3B719AC}" type="datetimeFigureOut">
              <a:rPr lang="pl-PL" smtClean="0"/>
              <a:t>2014-04-25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349-CAE5-4D56-8F8B-F4B1A1AD92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78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95D-7128-42B7-8662-41FAF3B719AC}" type="datetimeFigureOut">
              <a:rPr lang="pl-PL" smtClean="0"/>
              <a:t>2014-04-25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349-CAE5-4D56-8F8B-F4B1A1AD92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81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95D-7128-42B7-8662-41FAF3B719AC}" type="datetimeFigureOut">
              <a:rPr lang="pl-PL" smtClean="0"/>
              <a:t>2014-04-25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349-CAE5-4D56-8F8B-F4B1A1AD92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851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95D-7128-42B7-8662-41FAF3B719AC}" type="datetimeFigureOut">
              <a:rPr lang="pl-PL" smtClean="0"/>
              <a:t>2014-04-25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1349-CAE5-4D56-8F8B-F4B1A1AD92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813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6795D-7128-42B7-8662-41FAF3B719AC}" type="datetimeFigureOut">
              <a:rPr lang="pl-PL" smtClean="0"/>
              <a:t>2014-04-25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A1349-CAE5-4D56-8F8B-F4B1A1AD92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730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TcSbC5pmOAF-rj8-UwXdkxUBx5tik_uGUyLjBDq5W2MY24RBrB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39" y="5207376"/>
            <a:ext cx="2180796" cy="167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-10481" y="-19146"/>
            <a:ext cx="9144000" cy="170080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3539042" y="2587683"/>
            <a:ext cx="3264201" cy="3123491"/>
          </a:xfrm>
          <a:custGeom>
            <a:avLst/>
            <a:gdLst>
              <a:gd name="connsiteX0" fmla="*/ 0 w 3024336"/>
              <a:gd name="connsiteY0" fmla="*/ 1548172 h 3096344"/>
              <a:gd name="connsiteX1" fmla="*/ 1512168 w 3024336"/>
              <a:gd name="connsiteY1" fmla="*/ 0 h 3096344"/>
              <a:gd name="connsiteX2" fmla="*/ 3024336 w 3024336"/>
              <a:gd name="connsiteY2" fmla="*/ 1548172 h 3096344"/>
              <a:gd name="connsiteX3" fmla="*/ 1512168 w 3024336"/>
              <a:gd name="connsiteY3" fmla="*/ 3096344 h 3096344"/>
              <a:gd name="connsiteX4" fmla="*/ 0 w 3024336"/>
              <a:gd name="connsiteY4" fmla="*/ 1548172 h 3096344"/>
              <a:gd name="connsiteX0" fmla="*/ 0 w 3080765"/>
              <a:gd name="connsiteY0" fmla="*/ 1548172 h 3136011"/>
              <a:gd name="connsiteX1" fmla="*/ 1512168 w 3080765"/>
              <a:gd name="connsiteY1" fmla="*/ 0 h 3136011"/>
              <a:gd name="connsiteX2" fmla="*/ 3024336 w 3080765"/>
              <a:gd name="connsiteY2" fmla="*/ 1548172 h 3136011"/>
              <a:gd name="connsiteX3" fmla="*/ 2639496 w 3080765"/>
              <a:gd name="connsiteY3" fmla="*/ 2581612 h 3136011"/>
              <a:gd name="connsiteX4" fmla="*/ 1512168 w 3080765"/>
              <a:gd name="connsiteY4" fmla="*/ 3096344 h 3136011"/>
              <a:gd name="connsiteX5" fmla="*/ 0 w 3080765"/>
              <a:gd name="connsiteY5" fmla="*/ 1548172 h 3136011"/>
              <a:gd name="connsiteX0" fmla="*/ 0 w 3030424"/>
              <a:gd name="connsiteY0" fmla="*/ 1557548 h 3145387"/>
              <a:gd name="connsiteX1" fmla="*/ 1512168 w 3030424"/>
              <a:gd name="connsiteY1" fmla="*/ 9376 h 3145387"/>
              <a:gd name="connsiteX2" fmla="*/ 2966671 w 3030424"/>
              <a:gd name="connsiteY2" fmla="*/ 989137 h 3145387"/>
              <a:gd name="connsiteX3" fmla="*/ 2639496 w 3030424"/>
              <a:gd name="connsiteY3" fmla="*/ 2590988 h 3145387"/>
              <a:gd name="connsiteX4" fmla="*/ 1512168 w 3030424"/>
              <a:gd name="connsiteY4" fmla="*/ 3105720 h 3145387"/>
              <a:gd name="connsiteX5" fmla="*/ 0 w 3030424"/>
              <a:gd name="connsiteY5" fmla="*/ 1557548 h 3145387"/>
              <a:gd name="connsiteX0" fmla="*/ 173711 w 3204135"/>
              <a:gd name="connsiteY0" fmla="*/ 1550145 h 3137984"/>
              <a:gd name="connsiteX1" fmla="*/ 201813 w 3204135"/>
              <a:gd name="connsiteY1" fmla="*/ 1224342 h 3137984"/>
              <a:gd name="connsiteX2" fmla="*/ 1685879 w 3204135"/>
              <a:gd name="connsiteY2" fmla="*/ 1973 h 3137984"/>
              <a:gd name="connsiteX3" fmla="*/ 3140382 w 3204135"/>
              <a:gd name="connsiteY3" fmla="*/ 981734 h 3137984"/>
              <a:gd name="connsiteX4" fmla="*/ 2813207 w 3204135"/>
              <a:gd name="connsiteY4" fmla="*/ 2583585 h 3137984"/>
              <a:gd name="connsiteX5" fmla="*/ 1685879 w 3204135"/>
              <a:gd name="connsiteY5" fmla="*/ 3098317 h 3137984"/>
              <a:gd name="connsiteX6" fmla="*/ 173711 w 3204135"/>
              <a:gd name="connsiteY6" fmla="*/ 1550145 h 3137984"/>
              <a:gd name="connsiteX0" fmla="*/ 114718 w 3145142"/>
              <a:gd name="connsiteY0" fmla="*/ 1550145 h 3137984"/>
              <a:gd name="connsiteX1" fmla="*/ 142820 w 3145142"/>
              <a:gd name="connsiteY1" fmla="*/ 1224342 h 3137984"/>
              <a:gd name="connsiteX2" fmla="*/ 1626886 w 3145142"/>
              <a:gd name="connsiteY2" fmla="*/ 1973 h 3137984"/>
              <a:gd name="connsiteX3" fmla="*/ 3081389 w 3145142"/>
              <a:gd name="connsiteY3" fmla="*/ 981734 h 3137984"/>
              <a:gd name="connsiteX4" fmla="*/ 2754214 w 3145142"/>
              <a:gd name="connsiteY4" fmla="*/ 2583585 h 3137984"/>
              <a:gd name="connsiteX5" fmla="*/ 1626886 w 3145142"/>
              <a:gd name="connsiteY5" fmla="*/ 3098317 h 3137984"/>
              <a:gd name="connsiteX6" fmla="*/ 114718 w 3145142"/>
              <a:gd name="connsiteY6" fmla="*/ 1550145 h 3137984"/>
              <a:gd name="connsiteX0" fmla="*/ 149224 w 3179648"/>
              <a:gd name="connsiteY0" fmla="*/ 1548577 h 3136416"/>
              <a:gd name="connsiteX1" fmla="*/ 226753 w 3179648"/>
              <a:gd name="connsiteY1" fmla="*/ 868547 h 3136416"/>
              <a:gd name="connsiteX2" fmla="*/ 1661392 w 3179648"/>
              <a:gd name="connsiteY2" fmla="*/ 405 h 3136416"/>
              <a:gd name="connsiteX3" fmla="*/ 3115895 w 3179648"/>
              <a:gd name="connsiteY3" fmla="*/ 980166 h 3136416"/>
              <a:gd name="connsiteX4" fmla="*/ 2788720 w 3179648"/>
              <a:gd name="connsiteY4" fmla="*/ 2582017 h 3136416"/>
              <a:gd name="connsiteX5" fmla="*/ 1661392 w 3179648"/>
              <a:gd name="connsiteY5" fmla="*/ 3096749 h 3136416"/>
              <a:gd name="connsiteX6" fmla="*/ 149224 w 3179648"/>
              <a:gd name="connsiteY6" fmla="*/ 1548577 h 3136416"/>
              <a:gd name="connsiteX0" fmla="*/ 110210 w 3264201"/>
              <a:gd name="connsiteY0" fmla="*/ 1787475 h 3123491"/>
              <a:gd name="connsiteX1" fmla="*/ 311306 w 3264201"/>
              <a:gd name="connsiteY1" fmla="*/ 868547 h 3123491"/>
              <a:gd name="connsiteX2" fmla="*/ 1745945 w 3264201"/>
              <a:gd name="connsiteY2" fmla="*/ 405 h 3123491"/>
              <a:gd name="connsiteX3" fmla="*/ 3200448 w 3264201"/>
              <a:gd name="connsiteY3" fmla="*/ 980166 h 3123491"/>
              <a:gd name="connsiteX4" fmla="*/ 2873273 w 3264201"/>
              <a:gd name="connsiteY4" fmla="*/ 2582017 h 3123491"/>
              <a:gd name="connsiteX5" fmla="*/ 1745945 w 3264201"/>
              <a:gd name="connsiteY5" fmla="*/ 3096749 h 3123491"/>
              <a:gd name="connsiteX6" fmla="*/ 110210 w 3264201"/>
              <a:gd name="connsiteY6" fmla="*/ 1787475 h 312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4201" h="3123491">
                <a:moveTo>
                  <a:pt x="110210" y="1787475"/>
                </a:moveTo>
                <a:cubicBezTo>
                  <a:pt x="-128897" y="1416108"/>
                  <a:pt x="59278" y="1126576"/>
                  <a:pt x="311306" y="868547"/>
                </a:cubicBezTo>
                <a:cubicBezTo>
                  <a:pt x="563334" y="610518"/>
                  <a:pt x="1264421" y="-18198"/>
                  <a:pt x="1745945" y="405"/>
                </a:cubicBezTo>
                <a:cubicBezTo>
                  <a:pt x="2227469" y="19008"/>
                  <a:pt x="3012560" y="549897"/>
                  <a:pt x="3200448" y="980166"/>
                </a:cubicBezTo>
                <a:cubicBezTo>
                  <a:pt x="3388336" y="1410435"/>
                  <a:pt x="3125301" y="2323988"/>
                  <a:pt x="2873273" y="2582017"/>
                </a:cubicBezTo>
                <a:cubicBezTo>
                  <a:pt x="2621245" y="2840046"/>
                  <a:pt x="2206456" y="3229173"/>
                  <a:pt x="1745945" y="3096749"/>
                </a:cubicBezTo>
                <a:cubicBezTo>
                  <a:pt x="1285434" y="2964325"/>
                  <a:pt x="349317" y="2158842"/>
                  <a:pt x="110210" y="1787475"/>
                </a:cubicBez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Dowolny kształt 8"/>
          <p:cNvSpPr/>
          <p:nvPr/>
        </p:nvSpPr>
        <p:spPr>
          <a:xfrm>
            <a:off x="2100649" y="1606378"/>
            <a:ext cx="2384854" cy="4806779"/>
          </a:xfrm>
          <a:custGeom>
            <a:avLst/>
            <a:gdLst>
              <a:gd name="connsiteX0" fmla="*/ 0 w 2384854"/>
              <a:gd name="connsiteY0" fmla="*/ 4806779 h 4806779"/>
              <a:gd name="connsiteX1" fmla="*/ 61783 w 2384854"/>
              <a:gd name="connsiteY1" fmla="*/ 4782065 h 4806779"/>
              <a:gd name="connsiteX2" fmla="*/ 98854 w 2384854"/>
              <a:gd name="connsiteY2" fmla="*/ 4769708 h 4806779"/>
              <a:gd name="connsiteX3" fmla="*/ 135924 w 2384854"/>
              <a:gd name="connsiteY3" fmla="*/ 4744995 h 4806779"/>
              <a:gd name="connsiteX4" fmla="*/ 210065 w 2384854"/>
              <a:gd name="connsiteY4" fmla="*/ 4720281 h 4806779"/>
              <a:gd name="connsiteX5" fmla="*/ 247135 w 2384854"/>
              <a:gd name="connsiteY5" fmla="*/ 4707925 h 4806779"/>
              <a:gd name="connsiteX6" fmla="*/ 284205 w 2384854"/>
              <a:gd name="connsiteY6" fmla="*/ 4695568 h 4806779"/>
              <a:gd name="connsiteX7" fmla="*/ 358346 w 2384854"/>
              <a:gd name="connsiteY7" fmla="*/ 4633784 h 4806779"/>
              <a:gd name="connsiteX8" fmla="*/ 481913 w 2384854"/>
              <a:gd name="connsiteY8" fmla="*/ 4596714 h 4806779"/>
              <a:gd name="connsiteX9" fmla="*/ 556054 w 2384854"/>
              <a:gd name="connsiteY9" fmla="*/ 4547287 h 4806779"/>
              <a:gd name="connsiteX10" fmla="*/ 741405 w 2384854"/>
              <a:gd name="connsiteY10" fmla="*/ 4522573 h 4806779"/>
              <a:gd name="connsiteX11" fmla="*/ 1075037 w 2384854"/>
              <a:gd name="connsiteY11" fmla="*/ 4497860 h 4806779"/>
              <a:gd name="connsiteX12" fmla="*/ 1198605 w 2384854"/>
              <a:gd name="connsiteY12" fmla="*/ 4510217 h 4806779"/>
              <a:gd name="connsiteX13" fmla="*/ 1482810 w 2384854"/>
              <a:gd name="connsiteY13" fmla="*/ 4497860 h 4806779"/>
              <a:gd name="connsiteX14" fmla="*/ 1692875 w 2384854"/>
              <a:gd name="connsiteY14" fmla="*/ 4473146 h 4806779"/>
              <a:gd name="connsiteX15" fmla="*/ 1767016 w 2384854"/>
              <a:gd name="connsiteY15" fmla="*/ 4423719 h 4806779"/>
              <a:gd name="connsiteX16" fmla="*/ 1779373 w 2384854"/>
              <a:gd name="connsiteY16" fmla="*/ 4386649 h 4806779"/>
              <a:gd name="connsiteX17" fmla="*/ 1841156 w 2384854"/>
              <a:gd name="connsiteY17" fmla="*/ 4312508 h 4806779"/>
              <a:gd name="connsiteX18" fmla="*/ 1865870 w 2384854"/>
              <a:gd name="connsiteY18" fmla="*/ 4275438 h 4806779"/>
              <a:gd name="connsiteX19" fmla="*/ 1890583 w 2384854"/>
              <a:gd name="connsiteY19" fmla="*/ 4151871 h 4806779"/>
              <a:gd name="connsiteX20" fmla="*/ 1878227 w 2384854"/>
              <a:gd name="connsiteY20" fmla="*/ 4053017 h 4806779"/>
              <a:gd name="connsiteX21" fmla="*/ 1865870 w 2384854"/>
              <a:gd name="connsiteY21" fmla="*/ 4015946 h 4806779"/>
              <a:gd name="connsiteX22" fmla="*/ 1841156 w 2384854"/>
              <a:gd name="connsiteY22" fmla="*/ 3917092 h 4806779"/>
              <a:gd name="connsiteX23" fmla="*/ 1841156 w 2384854"/>
              <a:gd name="connsiteY23" fmla="*/ 3472249 h 4806779"/>
              <a:gd name="connsiteX24" fmla="*/ 1890583 w 2384854"/>
              <a:gd name="connsiteY24" fmla="*/ 3398108 h 4806779"/>
              <a:gd name="connsiteX25" fmla="*/ 1927654 w 2384854"/>
              <a:gd name="connsiteY25" fmla="*/ 3373395 h 4806779"/>
              <a:gd name="connsiteX26" fmla="*/ 1952367 w 2384854"/>
              <a:gd name="connsiteY26" fmla="*/ 3336325 h 4806779"/>
              <a:gd name="connsiteX27" fmla="*/ 1964724 w 2384854"/>
              <a:gd name="connsiteY27" fmla="*/ 3299254 h 4806779"/>
              <a:gd name="connsiteX28" fmla="*/ 2001794 w 2384854"/>
              <a:gd name="connsiteY28" fmla="*/ 3274541 h 4806779"/>
              <a:gd name="connsiteX29" fmla="*/ 2051221 w 2384854"/>
              <a:gd name="connsiteY29" fmla="*/ 3212757 h 4806779"/>
              <a:gd name="connsiteX30" fmla="*/ 2100648 w 2384854"/>
              <a:gd name="connsiteY30" fmla="*/ 3138617 h 4806779"/>
              <a:gd name="connsiteX31" fmla="*/ 2125362 w 2384854"/>
              <a:gd name="connsiteY31" fmla="*/ 3101546 h 4806779"/>
              <a:gd name="connsiteX32" fmla="*/ 2162432 w 2384854"/>
              <a:gd name="connsiteY32" fmla="*/ 3076833 h 4806779"/>
              <a:gd name="connsiteX33" fmla="*/ 2187146 w 2384854"/>
              <a:gd name="connsiteY33" fmla="*/ 3039763 h 4806779"/>
              <a:gd name="connsiteX34" fmla="*/ 2224216 w 2384854"/>
              <a:gd name="connsiteY34" fmla="*/ 2965622 h 4806779"/>
              <a:gd name="connsiteX35" fmla="*/ 2273643 w 2384854"/>
              <a:gd name="connsiteY35" fmla="*/ 2928552 h 4806779"/>
              <a:gd name="connsiteX36" fmla="*/ 2298356 w 2384854"/>
              <a:gd name="connsiteY36" fmla="*/ 2829698 h 4806779"/>
              <a:gd name="connsiteX37" fmla="*/ 2335427 w 2384854"/>
              <a:gd name="connsiteY37" fmla="*/ 2730844 h 4806779"/>
              <a:gd name="connsiteX38" fmla="*/ 2360140 w 2384854"/>
              <a:gd name="connsiteY38" fmla="*/ 2656703 h 4806779"/>
              <a:gd name="connsiteX39" fmla="*/ 2372497 w 2384854"/>
              <a:gd name="connsiteY39" fmla="*/ 2619633 h 4806779"/>
              <a:gd name="connsiteX40" fmla="*/ 2384854 w 2384854"/>
              <a:gd name="connsiteY40" fmla="*/ 2471352 h 4806779"/>
              <a:gd name="connsiteX41" fmla="*/ 2372497 w 2384854"/>
              <a:gd name="connsiteY41" fmla="*/ 2100649 h 4806779"/>
              <a:gd name="connsiteX42" fmla="*/ 2347783 w 2384854"/>
              <a:gd name="connsiteY42" fmla="*/ 1902941 h 4806779"/>
              <a:gd name="connsiteX43" fmla="*/ 2335427 w 2384854"/>
              <a:gd name="connsiteY43" fmla="*/ 1655806 h 4806779"/>
              <a:gd name="connsiteX44" fmla="*/ 2323070 w 2384854"/>
              <a:gd name="connsiteY44" fmla="*/ 1606379 h 4806779"/>
              <a:gd name="connsiteX45" fmla="*/ 2298356 w 2384854"/>
              <a:gd name="connsiteY45" fmla="*/ 1569308 h 4806779"/>
              <a:gd name="connsiteX46" fmla="*/ 2286000 w 2384854"/>
              <a:gd name="connsiteY46" fmla="*/ 1519881 h 4806779"/>
              <a:gd name="connsiteX47" fmla="*/ 2211859 w 2384854"/>
              <a:gd name="connsiteY47" fmla="*/ 1408671 h 4806779"/>
              <a:gd name="connsiteX48" fmla="*/ 2187146 w 2384854"/>
              <a:gd name="connsiteY48" fmla="*/ 1371600 h 4806779"/>
              <a:gd name="connsiteX49" fmla="*/ 2113005 w 2384854"/>
              <a:gd name="connsiteY49" fmla="*/ 1322173 h 4806779"/>
              <a:gd name="connsiteX50" fmla="*/ 2075935 w 2384854"/>
              <a:gd name="connsiteY50" fmla="*/ 1297460 h 4806779"/>
              <a:gd name="connsiteX51" fmla="*/ 2038865 w 2384854"/>
              <a:gd name="connsiteY51" fmla="*/ 1272746 h 4806779"/>
              <a:gd name="connsiteX52" fmla="*/ 2001794 w 2384854"/>
              <a:gd name="connsiteY52" fmla="*/ 1260390 h 4806779"/>
              <a:gd name="connsiteX53" fmla="*/ 1927654 w 2384854"/>
              <a:gd name="connsiteY53" fmla="*/ 1210963 h 4806779"/>
              <a:gd name="connsiteX54" fmla="*/ 1890583 w 2384854"/>
              <a:gd name="connsiteY54" fmla="*/ 1186249 h 4806779"/>
              <a:gd name="connsiteX55" fmla="*/ 1804086 w 2384854"/>
              <a:gd name="connsiteY55" fmla="*/ 1161536 h 4806779"/>
              <a:gd name="connsiteX56" fmla="*/ 1767016 w 2384854"/>
              <a:gd name="connsiteY56" fmla="*/ 1124465 h 4806779"/>
              <a:gd name="connsiteX57" fmla="*/ 1692875 w 2384854"/>
              <a:gd name="connsiteY57" fmla="*/ 1099752 h 4806779"/>
              <a:gd name="connsiteX58" fmla="*/ 1655805 w 2384854"/>
              <a:gd name="connsiteY58" fmla="*/ 1087395 h 4806779"/>
              <a:gd name="connsiteX59" fmla="*/ 1569308 w 2384854"/>
              <a:gd name="connsiteY59" fmla="*/ 1050325 h 4806779"/>
              <a:gd name="connsiteX60" fmla="*/ 1532237 w 2384854"/>
              <a:gd name="connsiteY60" fmla="*/ 1013254 h 4806779"/>
              <a:gd name="connsiteX61" fmla="*/ 1445740 w 2384854"/>
              <a:gd name="connsiteY61" fmla="*/ 976184 h 4806779"/>
              <a:gd name="connsiteX62" fmla="*/ 1396313 w 2384854"/>
              <a:gd name="connsiteY62" fmla="*/ 963827 h 4806779"/>
              <a:gd name="connsiteX63" fmla="*/ 1359243 w 2384854"/>
              <a:gd name="connsiteY63" fmla="*/ 951471 h 4806779"/>
              <a:gd name="connsiteX64" fmla="*/ 1322173 w 2384854"/>
              <a:gd name="connsiteY64" fmla="*/ 926757 h 4806779"/>
              <a:gd name="connsiteX65" fmla="*/ 1161535 w 2384854"/>
              <a:gd name="connsiteY65" fmla="*/ 889687 h 4806779"/>
              <a:gd name="connsiteX66" fmla="*/ 988540 w 2384854"/>
              <a:gd name="connsiteY66" fmla="*/ 852617 h 4806779"/>
              <a:gd name="connsiteX67" fmla="*/ 877329 w 2384854"/>
              <a:gd name="connsiteY67" fmla="*/ 827903 h 4806779"/>
              <a:gd name="connsiteX68" fmla="*/ 803189 w 2384854"/>
              <a:gd name="connsiteY68" fmla="*/ 803190 h 4806779"/>
              <a:gd name="connsiteX69" fmla="*/ 729048 w 2384854"/>
              <a:gd name="connsiteY69" fmla="*/ 815546 h 4806779"/>
              <a:gd name="connsiteX70" fmla="*/ 568410 w 2384854"/>
              <a:gd name="connsiteY70" fmla="*/ 790833 h 4806779"/>
              <a:gd name="connsiteX71" fmla="*/ 531340 w 2384854"/>
              <a:gd name="connsiteY71" fmla="*/ 778476 h 4806779"/>
              <a:gd name="connsiteX72" fmla="*/ 481913 w 2384854"/>
              <a:gd name="connsiteY72" fmla="*/ 766119 h 4806779"/>
              <a:gd name="connsiteX73" fmla="*/ 444843 w 2384854"/>
              <a:gd name="connsiteY73" fmla="*/ 741406 h 4806779"/>
              <a:gd name="connsiteX74" fmla="*/ 370702 w 2384854"/>
              <a:gd name="connsiteY74" fmla="*/ 704336 h 4806779"/>
              <a:gd name="connsiteX75" fmla="*/ 345989 w 2384854"/>
              <a:gd name="connsiteY75" fmla="*/ 667265 h 4806779"/>
              <a:gd name="connsiteX76" fmla="*/ 308919 w 2384854"/>
              <a:gd name="connsiteY76" fmla="*/ 642552 h 4806779"/>
              <a:gd name="connsiteX77" fmla="*/ 284205 w 2384854"/>
              <a:gd name="connsiteY77" fmla="*/ 568411 h 4806779"/>
              <a:gd name="connsiteX78" fmla="*/ 259492 w 2384854"/>
              <a:gd name="connsiteY78" fmla="*/ 531341 h 4806779"/>
              <a:gd name="connsiteX79" fmla="*/ 234778 w 2384854"/>
              <a:gd name="connsiteY79" fmla="*/ 457200 h 4806779"/>
              <a:gd name="connsiteX80" fmla="*/ 210065 w 2384854"/>
              <a:gd name="connsiteY80" fmla="*/ 284206 h 4806779"/>
              <a:gd name="connsiteX81" fmla="*/ 222421 w 2384854"/>
              <a:gd name="connsiteY81" fmla="*/ 185352 h 4806779"/>
              <a:gd name="connsiteX82" fmla="*/ 234778 w 2384854"/>
              <a:gd name="connsiteY82" fmla="*/ 98854 h 4806779"/>
              <a:gd name="connsiteX83" fmla="*/ 234778 w 2384854"/>
              <a:gd name="connsiteY83" fmla="*/ 0 h 4806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2384854" h="4806779">
                <a:moveTo>
                  <a:pt x="0" y="4806779"/>
                </a:moveTo>
                <a:cubicBezTo>
                  <a:pt x="20594" y="4798541"/>
                  <a:pt x="41014" y="4789853"/>
                  <a:pt x="61783" y="4782065"/>
                </a:cubicBezTo>
                <a:cubicBezTo>
                  <a:pt x="73979" y="4777491"/>
                  <a:pt x="87204" y="4775533"/>
                  <a:pt x="98854" y="4769708"/>
                </a:cubicBezTo>
                <a:cubicBezTo>
                  <a:pt x="112137" y="4763067"/>
                  <a:pt x="122353" y="4751026"/>
                  <a:pt x="135924" y="4744995"/>
                </a:cubicBezTo>
                <a:cubicBezTo>
                  <a:pt x="159729" y="4734415"/>
                  <a:pt x="185351" y="4728519"/>
                  <a:pt x="210065" y="4720281"/>
                </a:cubicBezTo>
                <a:lnTo>
                  <a:pt x="247135" y="4707925"/>
                </a:lnTo>
                <a:lnTo>
                  <a:pt x="284205" y="4695568"/>
                </a:lnTo>
                <a:cubicBezTo>
                  <a:pt x="306473" y="4673300"/>
                  <a:pt x="328239" y="4646687"/>
                  <a:pt x="358346" y="4633784"/>
                </a:cubicBezTo>
                <a:cubicBezTo>
                  <a:pt x="406697" y="4613062"/>
                  <a:pt x="432078" y="4629937"/>
                  <a:pt x="481913" y="4596714"/>
                </a:cubicBezTo>
                <a:cubicBezTo>
                  <a:pt x="506627" y="4580238"/>
                  <a:pt x="527239" y="4554491"/>
                  <a:pt x="556054" y="4547287"/>
                </a:cubicBezTo>
                <a:cubicBezTo>
                  <a:pt x="645627" y="4524893"/>
                  <a:pt x="599258" y="4533795"/>
                  <a:pt x="741405" y="4522573"/>
                </a:cubicBezTo>
                <a:lnTo>
                  <a:pt x="1075037" y="4497860"/>
                </a:lnTo>
                <a:cubicBezTo>
                  <a:pt x="1116226" y="4501979"/>
                  <a:pt x="1157210" y="4510217"/>
                  <a:pt x="1198605" y="4510217"/>
                </a:cubicBezTo>
                <a:cubicBezTo>
                  <a:pt x="1293430" y="4510217"/>
                  <a:pt x="1388170" y="4503775"/>
                  <a:pt x="1482810" y="4497860"/>
                </a:cubicBezTo>
                <a:cubicBezTo>
                  <a:pt x="1514859" y="4495857"/>
                  <a:pt x="1656876" y="4477646"/>
                  <a:pt x="1692875" y="4473146"/>
                </a:cubicBezTo>
                <a:cubicBezTo>
                  <a:pt x="1717589" y="4456670"/>
                  <a:pt x="1757623" y="4451897"/>
                  <a:pt x="1767016" y="4423719"/>
                </a:cubicBezTo>
                <a:cubicBezTo>
                  <a:pt x="1771135" y="4411362"/>
                  <a:pt x="1773548" y="4398299"/>
                  <a:pt x="1779373" y="4386649"/>
                </a:cubicBezTo>
                <a:cubicBezTo>
                  <a:pt x="1802382" y="4340632"/>
                  <a:pt x="1806997" y="4353499"/>
                  <a:pt x="1841156" y="4312508"/>
                </a:cubicBezTo>
                <a:cubicBezTo>
                  <a:pt x="1850663" y="4301099"/>
                  <a:pt x="1857632" y="4287795"/>
                  <a:pt x="1865870" y="4275438"/>
                </a:cubicBezTo>
                <a:cubicBezTo>
                  <a:pt x="1874108" y="4234249"/>
                  <a:pt x="1895793" y="4193551"/>
                  <a:pt x="1890583" y="4151871"/>
                </a:cubicBezTo>
                <a:cubicBezTo>
                  <a:pt x="1886464" y="4118920"/>
                  <a:pt x="1884167" y="4085689"/>
                  <a:pt x="1878227" y="4053017"/>
                </a:cubicBezTo>
                <a:cubicBezTo>
                  <a:pt x="1875897" y="4040202"/>
                  <a:pt x="1869029" y="4028583"/>
                  <a:pt x="1865870" y="4015946"/>
                </a:cubicBezTo>
                <a:lnTo>
                  <a:pt x="1841156" y="3917092"/>
                </a:lnTo>
                <a:cubicBezTo>
                  <a:pt x="1817014" y="3748091"/>
                  <a:pt x="1806802" y="3712732"/>
                  <a:pt x="1841156" y="3472249"/>
                </a:cubicBezTo>
                <a:cubicBezTo>
                  <a:pt x="1845356" y="3442845"/>
                  <a:pt x="1865869" y="3414583"/>
                  <a:pt x="1890583" y="3398108"/>
                </a:cubicBezTo>
                <a:lnTo>
                  <a:pt x="1927654" y="3373395"/>
                </a:lnTo>
                <a:cubicBezTo>
                  <a:pt x="1935892" y="3361038"/>
                  <a:pt x="1945726" y="3349608"/>
                  <a:pt x="1952367" y="3336325"/>
                </a:cubicBezTo>
                <a:cubicBezTo>
                  <a:pt x="1958192" y="3324675"/>
                  <a:pt x="1956587" y="3309425"/>
                  <a:pt x="1964724" y="3299254"/>
                </a:cubicBezTo>
                <a:cubicBezTo>
                  <a:pt x="1974001" y="3287657"/>
                  <a:pt x="1989437" y="3282779"/>
                  <a:pt x="2001794" y="3274541"/>
                </a:cubicBezTo>
                <a:cubicBezTo>
                  <a:pt x="2029621" y="3191061"/>
                  <a:pt x="1991029" y="3281548"/>
                  <a:pt x="2051221" y="3212757"/>
                </a:cubicBezTo>
                <a:cubicBezTo>
                  <a:pt x="2070780" y="3190404"/>
                  <a:pt x="2084172" y="3163330"/>
                  <a:pt x="2100648" y="3138617"/>
                </a:cubicBezTo>
                <a:cubicBezTo>
                  <a:pt x="2108886" y="3126260"/>
                  <a:pt x="2113005" y="3109784"/>
                  <a:pt x="2125362" y="3101546"/>
                </a:cubicBezTo>
                <a:lnTo>
                  <a:pt x="2162432" y="3076833"/>
                </a:lnTo>
                <a:cubicBezTo>
                  <a:pt x="2170670" y="3064476"/>
                  <a:pt x="2180505" y="3053046"/>
                  <a:pt x="2187146" y="3039763"/>
                </a:cubicBezTo>
                <a:cubicBezTo>
                  <a:pt x="2207248" y="2999559"/>
                  <a:pt x="2188799" y="3001038"/>
                  <a:pt x="2224216" y="2965622"/>
                </a:cubicBezTo>
                <a:cubicBezTo>
                  <a:pt x="2238779" y="2951060"/>
                  <a:pt x="2257167" y="2940909"/>
                  <a:pt x="2273643" y="2928552"/>
                </a:cubicBezTo>
                <a:cubicBezTo>
                  <a:pt x="2281881" y="2895601"/>
                  <a:pt x="2283166" y="2860077"/>
                  <a:pt x="2298356" y="2829698"/>
                </a:cubicBezTo>
                <a:cubicBezTo>
                  <a:pt x="2339787" y="2746837"/>
                  <a:pt x="2310192" y="2814962"/>
                  <a:pt x="2335427" y="2730844"/>
                </a:cubicBezTo>
                <a:cubicBezTo>
                  <a:pt x="2342912" y="2705892"/>
                  <a:pt x="2351902" y="2681417"/>
                  <a:pt x="2360140" y="2656703"/>
                </a:cubicBezTo>
                <a:lnTo>
                  <a:pt x="2372497" y="2619633"/>
                </a:lnTo>
                <a:cubicBezTo>
                  <a:pt x="2376616" y="2570206"/>
                  <a:pt x="2384854" y="2520950"/>
                  <a:pt x="2384854" y="2471352"/>
                </a:cubicBezTo>
                <a:cubicBezTo>
                  <a:pt x="2384854" y="2347716"/>
                  <a:pt x="2378829" y="2224123"/>
                  <a:pt x="2372497" y="2100649"/>
                </a:cubicBezTo>
                <a:cubicBezTo>
                  <a:pt x="2370005" y="2052060"/>
                  <a:pt x="2355200" y="1954858"/>
                  <a:pt x="2347783" y="1902941"/>
                </a:cubicBezTo>
                <a:cubicBezTo>
                  <a:pt x="2343664" y="1820563"/>
                  <a:pt x="2342277" y="1738002"/>
                  <a:pt x="2335427" y="1655806"/>
                </a:cubicBezTo>
                <a:cubicBezTo>
                  <a:pt x="2334017" y="1638882"/>
                  <a:pt x="2329760" y="1621989"/>
                  <a:pt x="2323070" y="1606379"/>
                </a:cubicBezTo>
                <a:cubicBezTo>
                  <a:pt x="2317220" y="1592729"/>
                  <a:pt x="2306594" y="1581665"/>
                  <a:pt x="2298356" y="1569308"/>
                </a:cubicBezTo>
                <a:cubicBezTo>
                  <a:pt x="2294237" y="1552832"/>
                  <a:pt x="2293595" y="1535071"/>
                  <a:pt x="2286000" y="1519881"/>
                </a:cubicBezTo>
                <a:cubicBezTo>
                  <a:pt x="2285994" y="1519869"/>
                  <a:pt x="2224219" y="1427212"/>
                  <a:pt x="2211859" y="1408671"/>
                </a:cubicBezTo>
                <a:cubicBezTo>
                  <a:pt x="2203621" y="1396314"/>
                  <a:pt x="2199503" y="1379838"/>
                  <a:pt x="2187146" y="1371600"/>
                </a:cubicBezTo>
                <a:lnTo>
                  <a:pt x="2113005" y="1322173"/>
                </a:lnTo>
                <a:lnTo>
                  <a:pt x="2075935" y="1297460"/>
                </a:lnTo>
                <a:cubicBezTo>
                  <a:pt x="2063578" y="1289222"/>
                  <a:pt x="2052954" y="1277442"/>
                  <a:pt x="2038865" y="1272746"/>
                </a:cubicBezTo>
                <a:lnTo>
                  <a:pt x="2001794" y="1260390"/>
                </a:lnTo>
                <a:lnTo>
                  <a:pt x="1927654" y="1210963"/>
                </a:lnTo>
                <a:cubicBezTo>
                  <a:pt x="1915297" y="1202725"/>
                  <a:pt x="1904672" y="1190945"/>
                  <a:pt x="1890583" y="1186249"/>
                </a:cubicBezTo>
                <a:cubicBezTo>
                  <a:pt x="1837402" y="1168521"/>
                  <a:pt x="1866149" y="1177051"/>
                  <a:pt x="1804086" y="1161536"/>
                </a:cubicBezTo>
                <a:cubicBezTo>
                  <a:pt x="1791729" y="1149179"/>
                  <a:pt x="1782292" y="1132952"/>
                  <a:pt x="1767016" y="1124465"/>
                </a:cubicBezTo>
                <a:cubicBezTo>
                  <a:pt x="1744244" y="1111814"/>
                  <a:pt x="1717589" y="1107990"/>
                  <a:pt x="1692875" y="1099752"/>
                </a:cubicBezTo>
                <a:cubicBezTo>
                  <a:pt x="1680518" y="1095633"/>
                  <a:pt x="1666642" y="1094620"/>
                  <a:pt x="1655805" y="1087395"/>
                </a:cubicBezTo>
                <a:cubicBezTo>
                  <a:pt x="1604605" y="1053261"/>
                  <a:pt x="1633143" y="1066283"/>
                  <a:pt x="1569308" y="1050325"/>
                </a:cubicBezTo>
                <a:cubicBezTo>
                  <a:pt x="1556951" y="1037968"/>
                  <a:pt x="1546457" y="1023411"/>
                  <a:pt x="1532237" y="1013254"/>
                </a:cubicBezTo>
                <a:cubicBezTo>
                  <a:pt x="1510272" y="997565"/>
                  <a:pt x="1472629" y="983867"/>
                  <a:pt x="1445740" y="976184"/>
                </a:cubicBezTo>
                <a:cubicBezTo>
                  <a:pt x="1429411" y="971518"/>
                  <a:pt x="1412642" y="968492"/>
                  <a:pt x="1396313" y="963827"/>
                </a:cubicBezTo>
                <a:cubicBezTo>
                  <a:pt x="1383789" y="960249"/>
                  <a:pt x="1371600" y="955590"/>
                  <a:pt x="1359243" y="951471"/>
                </a:cubicBezTo>
                <a:cubicBezTo>
                  <a:pt x="1346886" y="943233"/>
                  <a:pt x="1336130" y="931832"/>
                  <a:pt x="1322173" y="926757"/>
                </a:cubicBezTo>
                <a:cubicBezTo>
                  <a:pt x="1269310" y="907534"/>
                  <a:pt x="1215587" y="902161"/>
                  <a:pt x="1161535" y="889687"/>
                </a:cubicBezTo>
                <a:cubicBezTo>
                  <a:pt x="1001434" y="852740"/>
                  <a:pt x="1123434" y="875098"/>
                  <a:pt x="988540" y="852617"/>
                </a:cubicBezTo>
                <a:cubicBezTo>
                  <a:pt x="882486" y="817265"/>
                  <a:pt x="1051292" y="871393"/>
                  <a:pt x="877329" y="827903"/>
                </a:cubicBezTo>
                <a:cubicBezTo>
                  <a:pt x="852057" y="821585"/>
                  <a:pt x="803189" y="803190"/>
                  <a:pt x="803189" y="803190"/>
                </a:cubicBezTo>
                <a:cubicBezTo>
                  <a:pt x="778475" y="807309"/>
                  <a:pt x="754103" y="815546"/>
                  <a:pt x="729048" y="815546"/>
                </a:cubicBezTo>
                <a:cubicBezTo>
                  <a:pt x="713141" y="815546"/>
                  <a:pt x="589219" y="794301"/>
                  <a:pt x="568410" y="790833"/>
                </a:cubicBezTo>
                <a:cubicBezTo>
                  <a:pt x="556053" y="786714"/>
                  <a:pt x="543864" y="782054"/>
                  <a:pt x="531340" y="778476"/>
                </a:cubicBezTo>
                <a:cubicBezTo>
                  <a:pt x="515011" y="773810"/>
                  <a:pt x="497523" y="772809"/>
                  <a:pt x="481913" y="766119"/>
                </a:cubicBezTo>
                <a:cubicBezTo>
                  <a:pt x="468263" y="760269"/>
                  <a:pt x="458126" y="748047"/>
                  <a:pt x="444843" y="741406"/>
                </a:cubicBezTo>
                <a:cubicBezTo>
                  <a:pt x="342520" y="690244"/>
                  <a:pt x="476948" y="775164"/>
                  <a:pt x="370702" y="704336"/>
                </a:cubicBezTo>
                <a:cubicBezTo>
                  <a:pt x="362464" y="691979"/>
                  <a:pt x="356490" y="677766"/>
                  <a:pt x="345989" y="667265"/>
                </a:cubicBezTo>
                <a:cubicBezTo>
                  <a:pt x="335488" y="656764"/>
                  <a:pt x="316790" y="655145"/>
                  <a:pt x="308919" y="642552"/>
                </a:cubicBezTo>
                <a:cubicBezTo>
                  <a:pt x="295112" y="620461"/>
                  <a:pt x="298655" y="590086"/>
                  <a:pt x="284205" y="568411"/>
                </a:cubicBezTo>
                <a:cubicBezTo>
                  <a:pt x="275967" y="556054"/>
                  <a:pt x="265523" y="544912"/>
                  <a:pt x="259492" y="531341"/>
                </a:cubicBezTo>
                <a:cubicBezTo>
                  <a:pt x="248912" y="507536"/>
                  <a:pt x="234778" y="457200"/>
                  <a:pt x="234778" y="457200"/>
                </a:cubicBezTo>
                <a:cubicBezTo>
                  <a:pt x="226540" y="399535"/>
                  <a:pt x="202840" y="342006"/>
                  <a:pt x="210065" y="284206"/>
                </a:cubicBezTo>
                <a:cubicBezTo>
                  <a:pt x="214184" y="251255"/>
                  <a:pt x="218032" y="218268"/>
                  <a:pt x="222421" y="185352"/>
                </a:cubicBezTo>
                <a:cubicBezTo>
                  <a:pt x="226270" y="156482"/>
                  <a:pt x="232841" y="127915"/>
                  <a:pt x="234778" y="98854"/>
                </a:cubicBezTo>
                <a:cubicBezTo>
                  <a:pt x="236970" y="65976"/>
                  <a:pt x="234778" y="32951"/>
                  <a:pt x="234778" y="0"/>
                </a:cubicBezTo>
              </a:path>
            </a:pathLst>
          </a:custGeom>
          <a:noFill/>
          <a:ln w="152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3861766" y="2422328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Trójkąt równoramienny 3"/>
          <p:cNvSpPr/>
          <p:nvPr/>
        </p:nvSpPr>
        <p:spPr>
          <a:xfrm>
            <a:off x="2821288" y="2602348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2532697" y="1516368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Trójkąt równoramienny 10"/>
          <p:cNvSpPr/>
          <p:nvPr/>
        </p:nvSpPr>
        <p:spPr>
          <a:xfrm>
            <a:off x="2028641" y="1516368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2532697" y="1916832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Trójkąt równoramienny 12"/>
          <p:cNvSpPr/>
          <p:nvPr/>
        </p:nvSpPr>
        <p:spPr>
          <a:xfrm>
            <a:off x="2028641" y="1916832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49060" y="2215557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Trójkąt równoramienny 14"/>
          <p:cNvSpPr/>
          <p:nvPr/>
        </p:nvSpPr>
        <p:spPr>
          <a:xfrm>
            <a:off x="2243031" y="2305567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4139952" y="5409220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Trójkąt równoramienny 16"/>
          <p:cNvSpPr/>
          <p:nvPr/>
        </p:nvSpPr>
        <p:spPr>
          <a:xfrm>
            <a:off x="3602712" y="5242030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4105891" y="5989652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Trójkąt równoramienny 18"/>
          <p:cNvSpPr/>
          <p:nvPr/>
        </p:nvSpPr>
        <p:spPr>
          <a:xfrm>
            <a:off x="3458696" y="5773874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3674720" y="6335097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Trójkąt równoramienny 20"/>
          <p:cNvSpPr/>
          <p:nvPr/>
        </p:nvSpPr>
        <p:spPr>
          <a:xfrm>
            <a:off x="2845563" y="5756973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/>
        </p:nvSpPr>
        <p:spPr>
          <a:xfrm>
            <a:off x="4561519" y="4620757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Trójkąt równoramienny 22"/>
          <p:cNvSpPr/>
          <p:nvPr/>
        </p:nvSpPr>
        <p:spPr>
          <a:xfrm>
            <a:off x="4020667" y="4407726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4681955" y="4009767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Trójkąt równoramienny 24"/>
          <p:cNvSpPr/>
          <p:nvPr/>
        </p:nvSpPr>
        <p:spPr>
          <a:xfrm>
            <a:off x="4177899" y="4009767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 25"/>
          <p:cNvSpPr/>
          <p:nvPr/>
        </p:nvSpPr>
        <p:spPr>
          <a:xfrm>
            <a:off x="4648772" y="3573016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Trójkąt równoramienny 26"/>
          <p:cNvSpPr/>
          <p:nvPr/>
        </p:nvSpPr>
        <p:spPr>
          <a:xfrm>
            <a:off x="4144716" y="3573016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 27"/>
          <p:cNvSpPr/>
          <p:nvPr/>
        </p:nvSpPr>
        <p:spPr>
          <a:xfrm>
            <a:off x="4644008" y="3140968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Trójkąt równoramienny 28"/>
          <p:cNvSpPr/>
          <p:nvPr/>
        </p:nvSpPr>
        <p:spPr>
          <a:xfrm>
            <a:off x="4139952" y="3140968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Trójkąt równoramienny 29"/>
          <p:cNvSpPr/>
          <p:nvPr/>
        </p:nvSpPr>
        <p:spPr>
          <a:xfrm>
            <a:off x="3457819" y="2768596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2891103" y="6372574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Kształt litery L 33"/>
          <p:cNvSpPr/>
          <p:nvPr/>
        </p:nvSpPr>
        <p:spPr>
          <a:xfrm>
            <a:off x="1193902" y="1702790"/>
            <a:ext cx="432048" cy="538620"/>
          </a:xfrm>
          <a:prstGeom prst="corner">
            <a:avLst>
              <a:gd name="adj1" fmla="val 50000"/>
              <a:gd name="adj2" fmla="val 1031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7" name="Łącznik prostoliniowy 36"/>
          <p:cNvCxnSpPr/>
          <p:nvPr/>
        </p:nvCxnSpPr>
        <p:spPr>
          <a:xfrm flipH="1" flipV="1">
            <a:off x="1155740" y="1402671"/>
            <a:ext cx="22287" cy="289473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oliniowy 37"/>
          <p:cNvCxnSpPr/>
          <p:nvPr/>
        </p:nvCxnSpPr>
        <p:spPr>
          <a:xfrm flipH="1" flipV="1">
            <a:off x="1243622" y="1332656"/>
            <a:ext cx="22288" cy="368693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a 39"/>
          <p:cNvSpPr/>
          <p:nvPr/>
        </p:nvSpPr>
        <p:spPr>
          <a:xfrm>
            <a:off x="1121894" y="1366620"/>
            <a:ext cx="45719" cy="4669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Elipsa 40"/>
          <p:cNvSpPr/>
          <p:nvPr/>
        </p:nvSpPr>
        <p:spPr>
          <a:xfrm>
            <a:off x="1226977" y="1294612"/>
            <a:ext cx="45719" cy="4669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43" name="Grupa 42"/>
          <p:cNvGrpSpPr/>
          <p:nvPr/>
        </p:nvGrpSpPr>
        <p:grpSpPr>
          <a:xfrm>
            <a:off x="5292080" y="5300475"/>
            <a:ext cx="504056" cy="946798"/>
            <a:chOff x="539552" y="2374191"/>
            <a:chExt cx="504056" cy="946798"/>
          </a:xfrm>
        </p:grpSpPr>
        <p:sp>
          <p:nvSpPr>
            <p:cNvPr id="44" name="Kształt litery L 43"/>
            <p:cNvSpPr/>
            <p:nvPr/>
          </p:nvSpPr>
          <p:spPr>
            <a:xfrm>
              <a:off x="611560" y="2782369"/>
              <a:ext cx="432048" cy="538620"/>
            </a:xfrm>
            <a:prstGeom prst="corner">
              <a:avLst>
                <a:gd name="adj1" fmla="val 50000"/>
                <a:gd name="adj2" fmla="val 10317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45" name="Łącznik prostoliniowy 44"/>
            <p:cNvCxnSpPr/>
            <p:nvPr/>
          </p:nvCxnSpPr>
          <p:spPr>
            <a:xfrm flipH="1" flipV="1">
              <a:off x="573398" y="2482250"/>
              <a:ext cx="22287" cy="289473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oliniowy 45"/>
            <p:cNvCxnSpPr/>
            <p:nvPr/>
          </p:nvCxnSpPr>
          <p:spPr>
            <a:xfrm flipH="1" flipV="1">
              <a:off x="661280" y="2412235"/>
              <a:ext cx="22288" cy="368693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Elipsa 46"/>
            <p:cNvSpPr/>
            <p:nvPr/>
          </p:nvSpPr>
          <p:spPr>
            <a:xfrm>
              <a:off x="539552" y="2446199"/>
              <a:ext cx="45719" cy="4669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8" name="Elipsa 47"/>
            <p:cNvSpPr/>
            <p:nvPr/>
          </p:nvSpPr>
          <p:spPr>
            <a:xfrm>
              <a:off x="644635" y="2374191"/>
              <a:ext cx="45719" cy="46697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49" name="Grupa 48"/>
          <p:cNvGrpSpPr/>
          <p:nvPr/>
        </p:nvGrpSpPr>
        <p:grpSpPr>
          <a:xfrm rot="13304741">
            <a:off x="5754625" y="2242590"/>
            <a:ext cx="504056" cy="946798"/>
            <a:chOff x="539552" y="2374191"/>
            <a:chExt cx="504056" cy="946798"/>
          </a:xfrm>
        </p:grpSpPr>
        <p:sp>
          <p:nvSpPr>
            <p:cNvPr id="50" name="Kształt litery L 49"/>
            <p:cNvSpPr/>
            <p:nvPr/>
          </p:nvSpPr>
          <p:spPr>
            <a:xfrm>
              <a:off x="611560" y="2782369"/>
              <a:ext cx="432048" cy="538620"/>
            </a:xfrm>
            <a:prstGeom prst="corner">
              <a:avLst>
                <a:gd name="adj1" fmla="val 50000"/>
                <a:gd name="adj2" fmla="val 10317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51" name="Łącznik prostoliniowy 50"/>
            <p:cNvCxnSpPr/>
            <p:nvPr/>
          </p:nvCxnSpPr>
          <p:spPr>
            <a:xfrm flipH="1" flipV="1">
              <a:off x="573398" y="2482250"/>
              <a:ext cx="22287" cy="289473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Łącznik prostoliniowy 51"/>
            <p:cNvCxnSpPr/>
            <p:nvPr/>
          </p:nvCxnSpPr>
          <p:spPr>
            <a:xfrm flipH="1" flipV="1">
              <a:off x="661280" y="2412235"/>
              <a:ext cx="22288" cy="368693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Elipsa 52"/>
            <p:cNvSpPr/>
            <p:nvPr/>
          </p:nvSpPr>
          <p:spPr>
            <a:xfrm>
              <a:off x="539552" y="2446199"/>
              <a:ext cx="45719" cy="4669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4" name="Elipsa 53"/>
            <p:cNvSpPr/>
            <p:nvPr/>
          </p:nvSpPr>
          <p:spPr>
            <a:xfrm>
              <a:off x="644635" y="2374191"/>
              <a:ext cx="45719" cy="46697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74" name="Prostokąt 73"/>
          <p:cNvSpPr/>
          <p:nvPr/>
        </p:nvSpPr>
        <p:spPr>
          <a:xfrm>
            <a:off x="5265791" y="3573016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5" name="Trójkąt równoramienny 74"/>
          <p:cNvSpPr/>
          <p:nvPr/>
        </p:nvSpPr>
        <p:spPr>
          <a:xfrm>
            <a:off x="5269792" y="4009767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6" name="Prostokąt 75"/>
          <p:cNvSpPr/>
          <p:nvPr/>
        </p:nvSpPr>
        <p:spPr>
          <a:xfrm>
            <a:off x="5652120" y="3573016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7" name="Trójkąt równoramienny 76"/>
          <p:cNvSpPr/>
          <p:nvPr/>
        </p:nvSpPr>
        <p:spPr>
          <a:xfrm>
            <a:off x="5656121" y="4009767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8" name="Prostokąt 77"/>
          <p:cNvSpPr/>
          <p:nvPr/>
        </p:nvSpPr>
        <p:spPr>
          <a:xfrm>
            <a:off x="5934645" y="3578442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9" name="Trójkąt równoramienny 78"/>
          <p:cNvSpPr/>
          <p:nvPr/>
        </p:nvSpPr>
        <p:spPr>
          <a:xfrm>
            <a:off x="5938646" y="4015193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0" name="Prostokąt 79"/>
          <p:cNvSpPr/>
          <p:nvPr/>
        </p:nvSpPr>
        <p:spPr>
          <a:xfrm>
            <a:off x="6221389" y="3573016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1" name="Trójkąt równoramienny 80"/>
          <p:cNvSpPr/>
          <p:nvPr/>
        </p:nvSpPr>
        <p:spPr>
          <a:xfrm>
            <a:off x="6225390" y="4009767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2" name="Prostokąt 81"/>
          <p:cNvSpPr/>
          <p:nvPr/>
        </p:nvSpPr>
        <p:spPr>
          <a:xfrm>
            <a:off x="6486624" y="3573016"/>
            <a:ext cx="144016" cy="1800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3" name="Trójkąt równoramienny 82"/>
          <p:cNvSpPr/>
          <p:nvPr/>
        </p:nvSpPr>
        <p:spPr>
          <a:xfrm>
            <a:off x="6490625" y="4009767"/>
            <a:ext cx="144016" cy="1800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4" name="Elipsa 83"/>
          <p:cNvSpPr/>
          <p:nvPr/>
        </p:nvSpPr>
        <p:spPr>
          <a:xfrm>
            <a:off x="4932040" y="3791194"/>
            <a:ext cx="239103" cy="252028"/>
          </a:xfrm>
          <a:prstGeom prst="ellipse">
            <a:avLst/>
          </a:prstGeom>
          <a:gradFill>
            <a:gsLst>
              <a:gs pos="0">
                <a:srgbClr val="C00000"/>
              </a:gs>
              <a:gs pos="17000">
                <a:srgbClr val="00B050"/>
              </a:gs>
              <a:gs pos="28000">
                <a:srgbClr val="C00000"/>
              </a:gs>
              <a:gs pos="93000">
                <a:srgbClr val="00B050">
                  <a:alpha val="98000"/>
                  <a:lumMod val="91000"/>
                </a:srgbClr>
              </a:gs>
              <a:gs pos="80000">
                <a:srgbClr val="C00000"/>
              </a:gs>
              <a:gs pos="68000">
                <a:srgbClr val="00B050"/>
              </a:gs>
              <a:gs pos="55000">
                <a:srgbClr val="C00000"/>
              </a:gs>
              <a:gs pos="42000">
                <a:srgbClr val="00B050"/>
              </a:gs>
            </a:gsLst>
            <a:lin ang="5400000" scaled="0"/>
          </a:gra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5" name="Strzałka w lewo i w górę 84"/>
          <p:cNvSpPr/>
          <p:nvPr/>
        </p:nvSpPr>
        <p:spPr>
          <a:xfrm>
            <a:off x="726358" y="2948616"/>
            <a:ext cx="1478984" cy="145816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ole tekstowe 85"/>
          <p:cNvSpPr txBox="1"/>
          <p:nvPr/>
        </p:nvSpPr>
        <p:spPr>
          <a:xfrm>
            <a:off x="246411" y="3013216"/>
            <a:ext cx="1431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Kierunki </a:t>
            </a:r>
          </a:p>
          <a:p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śródlądziu</a:t>
            </a:r>
            <a:endParaRPr lang="pl-PL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7" name="pole tekstowe 86"/>
          <p:cNvSpPr txBox="1"/>
          <p:nvPr/>
        </p:nvSpPr>
        <p:spPr>
          <a:xfrm>
            <a:off x="1725790" y="2999782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8" name="pole tekstowe 87"/>
          <p:cNvSpPr txBox="1"/>
          <p:nvPr/>
        </p:nvSpPr>
        <p:spPr>
          <a:xfrm>
            <a:off x="839115" y="38617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9" name="pole tekstowe 88"/>
          <p:cNvSpPr txBox="1"/>
          <p:nvPr/>
        </p:nvSpPr>
        <p:spPr>
          <a:xfrm>
            <a:off x="1680104" y="250913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0" name="pole tekstowe 89"/>
          <p:cNvSpPr txBox="1"/>
          <p:nvPr/>
        </p:nvSpPr>
        <p:spPr>
          <a:xfrm>
            <a:off x="1677700" y="449773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1" name="pole tekstowe 90"/>
          <p:cNvSpPr txBox="1"/>
          <p:nvPr/>
        </p:nvSpPr>
        <p:spPr>
          <a:xfrm>
            <a:off x="315796" y="386172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2" name="pole tekstowe 91"/>
          <p:cNvSpPr txBox="1"/>
          <p:nvPr/>
        </p:nvSpPr>
        <p:spPr>
          <a:xfrm>
            <a:off x="2395790" y="386172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3" name="Strzałka w dół 92"/>
          <p:cNvSpPr/>
          <p:nvPr/>
        </p:nvSpPr>
        <p:spPr>
          <a:xfrm>
            <a:off x="7445484" y="2896780"/>
            <a:ext cx="697662" cy="1384062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l-PL" dirty="0" smtClean="0"/>
              <a:t>W górę</a:t>
            </a:r>
            <a:endParaRPr lang="pl-PL" dirty="0"/>
          </a:p>
        </p:txBody>
      </p:sp>
      <p:sp>
        <p:nvSpPr>
          <p:cNvPr id="95" name="Strzałka w dół 94"/>
          <p:cNvSpPr/>
          <p:nvPr/>
        </p:nvSpPr>
        <p:spPr>
          <a:xfrm rot="10800000">
            <a:off x="8123162" y="2896780"/>
            <a:ext cx="697662" cy="1384062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l-PL" dirty="0" smtClean="0"/>
              <a:t>W dół</a:t>
            </a:r>
            <a:endParaRPr lang="pl-PL" dirty="0"/>
          </a:p>
        </p:txBody>
      </p:sp>
      <p:sp>
        <p:nvSpPr>
          <p:cNvPr id="96" name="pole tekstowe 95"/>
          <p:cNvSpPr txBox="1"/>
          <p:nvPr/>
        </p:nvSpPr>
        <p:spPr>
          <a:xfrm>
            <a:off x="7529380" y="2364077"/>
            <a:ext cx="129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Węgorzewo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7" name="pole tekstowe 96"/>
          <p:cNvSpPr txBox="1"/>
          <p:nvPr/>
        </p:nvSpPr>
        <p:spPr>
          <a:xfrm>
            <a:off x="7907464" y="4431445"/>
            <a:ext cx="535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Pisz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8" name="pole tekstowe 97"/>
          <p:cNvSpPr txBox="1"/>
          <p:nvPr/>
        </p:nvSpPr>
        <p:spPr>
          <a:xfrm>
            <a:off x="1550245" y="201414"/>
            <a:ext cx="10775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Kierunki </a:t>
            </a:r>
          </a:p>
          <a:p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morzu</a:t>
            </a:r>
          </a:p>
          <a:p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portu </a:t>
            </a:r>
            <a:endParaRPr lang="pl-P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9" name="pole tekstowe 98"/>
          <p:cNvSpPr txBox="1"/>
          <p:nvPr/>
        </p:nvSpPr>
        <p:spPr>
          <a:xfrm>
            <a:off x="3825616" y="484801"/>
            <a:ext cx="2507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Morze Bałtyckie</a:t>
            </a:r>
            <a:endParaRPr lang="pl-P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0" name="pole tekstowe 99"/>
          <p:cNvSpPr txBox="1"/>
          <p:nvPr/>
        </p:nvSpPr>
        <p:spPr>
          <a:xfrm>
            <a:off x="7085123" y="5989652"/>
            <a:ext cx="888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Góry</a:t>
            </a: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8" name="Picture 4" descr="https://encrypted-tbn1.gstatic.com/images?q=tbn:ANd9GcRi5nX2dASAdrkSEZqVbuCP-DicPDAl004NuxxSoU3QbzOfiDQrW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632" y="-19146"/>
            <a:ext cx="2591699" cy="172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Elipsa 101"/>
          <p:cNvSpPr/>
          <p:nvPr/>
        </p:nvSpPr>
        <p:spPr>
          <a:xfrm>
            <a:off x="1007096" y="1268760"/>
            <a:ext cx="45719" cy="4669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3" name="Elipsa 102"/>
          <p:cNvSpPr/>
          <p:nvPr/>
        </p:nvSpPr>
        <p:spPr>
          <a:xfrm>
            <a:off x="863080" y="1124744"/>
            <a:ext cx="45719" cy="4669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4" name="Elipsa 103"/>
          <p:cNvSpPr/>
          <p:nvPr/>
        </p:nvSpPr>
        <p:spPr>
          <a:xfrm>
            <a:off x="863080" y="980728"/>
            <a:ext cx="45719" cy="4669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5" name="Elipsa 104"/>
          <p:cNvSpPr/>
          <p:nvPr/>
        </p:nvSpPr>
        <p:spPr>
          <a:xfrm>
            <a:off x="1079104" y="1150055"/>
            <a:ext cx="45719" cy="4669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6" name="Elipsa 105"/>
          <p:cNvSpPr/>
          <p:nvPr/>
        </p:nvSpPr>
        <p:spPr>
          <a:xfrm>
            <a:off x="1007096" y="980728"/>
            <a:ext cx="45719" cy="4669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1" name="Łuk 100"/>
          <p:cNvSpPr/>
          <p:nvPr/>
        </p:nvSpPr>
        <p:spPr>
          <a:xfrm rot="14191589">
            <a:off x="611070" y="750770"/>
            <a:ext cx="1352518" cy="553310"/>
          </a:xfrm>
          <a:prstGeom prst="arc">
            <a:avLst>
              <a:gd name="adj1" fmla="val 16200000"/>
              <a:gd name="adj2" fmla="val 111163"/>
            </a:avLst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ole tekstowe 1"/>
          <p:cNvSpPr txBox="1"/>
          <p:nvPr/>
        </p:nvSpPr>
        <p:spPr>
          <a:xfrm rot="1098340">
            <a:off x="3221068" y="1916832"/>
            <a:ext cx="760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Prawa</a:t>
            </a:r>
            <a:endParaRPr lang="pl-PL" dirty="0"/>
          </a:p>
        </p:txBody>
      </p:sp>
      <p:sp>
        <p:nvSpPr>
          <p:cNvPr id="94" name="pole tekstowe 93"/>
          <p:cNvSpPr txBox="1"/>
          <p:nvPr/>
        </p:nvSpPr>
        <p:spPr>
          <a:xfrm rot="1098340">
            <a:off x="2886136" y="2892510"/>
            <a:ext cx="669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Lewa</a:t>
            </a:r>
            <a:endParaRPr lang="pl-PL" dirty="0"/>
          </a:p>
        </p:txBody>
      </p:sp>
      <p:sp>
        <p:nvSpPr>
          <p:cNvPr id="107" name="pole tekstowe 106"/>
          <p:cNvSpPr txBox="1"/>
          <p:nvPr/>
        </p:nvSpPr>
        <p:spPr>
          <a:xfrm rot="3647541">
            <a:off x="437105" y="1128309"/>
            <a:ext cx="634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Prawa</a:t>
            </a:r>
            <a:endParaRPr lang="pl-PL" sz="1400" dirty="0">
              <a:solidFill>
                <a:schemeClr val="bg1"/>
              </a:solidFill>
            </a:endParaRPr>
          </a:p>
        </p:txBody>
      </p:sp>
      <p:sp>
        <p:nvSpPr>
          <p:cNvPr id="108" name="pole tekstowe 107"/>
          <p:cNvSpPr txBox="1"/>
          <p:nvPr/>
        </p:nvSpPr>
        <p:spPr>
          <a:xfrm rot="3647541">
            <a:off x="1034131" y="866322"/>
            <a:ext cx="561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Lewa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9318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27</Words>
  <Application>Microsoft Office PowerPoint</Application>
  <PresentationFormat>Pokaz na ekranie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9704</dc:creator>
  <cp:lastModifiedBy>9704</cp:lastModifiedBy>
  <cp:revision>9</cp:revision>
  <dcterms:created xsi:type="dcterms:W3CDTF">2013-10-17T14:56:08Z</dcterms:created>
  <dcterms:modified xsi:type="dcterms:W3CDTF">2014-04-25T17:57:23Z</dcterms:modified>
</cp:coreProperties>
</file>